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sldIdLst>
    <p:sldId id="256" r:id="rId2"/>
    <p:sldId id="289" r:id="rId3"/>
    <p:sldId id="290" r:id="rId4"/>
    <p:sldId id="319" r:id="rId5"/>
    <p:sldId id="270" r:id="rId6"/>
    <p:sldId id="271" r:id="rId7"/>
    <p:sldId id="324" r:id="rId8"/>
    <p:sldId id="316" r:id="rId9"/>
    <p:sldId id="312" r:id="rId10"/>
    <p:sldId id="313" r:id="rId11"/>
    <p:sldId id="326" r:id="rId12"/>
    <p:sldId id="327" r:id="rId13"/>
    <p:sldId id="325" r:id="rId14"/>
    <p:sldId id="328" r:id="rId15"/>
    <p:sldId id="329" r:id="rId16"/>
    <p:sldId id="331" r:id="rId17"/>
    <p:sldId id="330" r:id="rId18"/>
    <p:sldId id="332" r:id="rId19"/>
    <p:sldId id="333" r:id="rId20"/>
    <p:sldId id="307" r:id="rId21"/>
    <p:sldId id="321" r:id="rId22"/>
    <p:sldId id="322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EB1585"/>
    <a:srgbClr val="02070A"/>
    <a:srgbClr val="CC99FF"/>
    <a:srgbClr val="66FF66"/>
    <a:srgbClr val="C62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1916" autoAdjust="0"/>
  </p:normalViewPr>
  <p:slideViewPr>
    <p:cSldViewPr>
      <p:cViewPr>
        <p:scale>
          <a:sx n="50" d="100"/>
          <a:sy n="50" d="100"/>
        </p:scale>
        <p:origin x="-870" y="-4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invertIfNegative val="0"/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91346048"/>
        <c:axId val="91347968"/>
      </c:barChart>
      <c:catAx>
        <c:axId val="9134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1347968"/>
        <c:crosses val="autoZero"/>
        <c:auto val="1"/>
        <c:lblAlgn val="ctr"/>
        <c:lblOffset val="100"/>
        <c:noMultiLvlLbl val="0"/>
      </c:catAx>
      <c:valAx>
        <c:axId val="91347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346048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>
          <a:solidFill>
            <a:srgbClr val="00206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/>
      <dgm:spPr>
        <a:solidFill>
          <a:srgbClr val="FFC000"/>
        </a:solidFill>
        <a:ln w="57150">
          <a:solidFill>
            <a:schemeClr val="accent4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ScaleX="100000" custLinFactNeighborY="2639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F0425164-E288-4E99-B5D2-43DFE3FEB039}" type="presOf" srcId="{E716E343-82B4-4D0B-B45D-0F490FE0235D}" destId="{508660B7-E931-4D2D-869E-C294046FF6B9}" srcOrd="0" destOrd="0" presId="urn:microsoft.com/office/officeart/2005/8/layout/target3"/>
    <dgm:cxn modelId="{4D894166-E10E-457F-B1B3-8F828E0B2A12}" type="presOf" srcId="{E716E343-82B4-4D0B-B45D-0F490FE0235D}" destId="{AAC36E9C-336F-488E-A8C1-0178D536F410}" srcOrd="1" destOrd="0" presId="urn:microsoft.com/office/officeart/2005/8/layout/target3"/>
    <dgm:cxn modelId="{D1F471AD-BAA1-42D4-846E-1C8F613C5A3F}" type="presOf" srcId="{BE53A760-87E9-4D35-B1D8-5BB11ED07B53}" destId="{EB82FB9B-EC43-4CC6-88CB-A53F2E8714A8}" srcOrd="0" destOrd="0" presId="urn:microsoft.com/office/officeart/2005/8/layout/target3"/>
    <dgm:cxn modelId="{E970596C-A20E-43F6-9586-DC07A2216B88}" type="presParOf" srcId="{EB82FB9B-EC43-4CC6-88CB-A53F2E8714A8}" destId="{E4FD88E8-8AC9-4B1F-A0C4-A20C1D97D604}" srcOrd="0" destOrd="0" presId="urn:microsoft.com/office/officeart/2005/8/layout/target3"/>
    <dgm:cxn modelId="{D2ED5EB5-96B2-459C-AA14-8FE7FA295CF8}" type="presParOf" srcId="{EB82FB9B-EC43-4CC6-88CB-A53F2E8714A8}" destId="{9871A64A-1045-472E-94BB-C26A9DBFAFE7}" srcOrd="1" destOrd="0" presId="urn:microsoft.com/office/officeart/2005/8/layout/target3"/>
    <dgm:cxn modelId="{01BD116E-7387-4526-BB77-98BC129FFEB9}" type="presParOf" srcId="{EB82FB9B-EC43-4CC6-88CB-A53F2E8714A8}" destId="{508660B7-E931-4D2D-869E-C294046FF6B9}" srcOrd="2" destOrd="0" presId="urn:microsoft.com/office/officeart/2005/8/layout/target3"/>
    <dgm:cxn modelId="{36886160-B058-48B3-81EF-4C252BD06BB0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E872C-CA19-4DD4-A5AE-C4F62EFA2C33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7A52390D-D7F9-46C7-8461-C34DA51F6E87}">
      <dgm:prSet phldrT="[Text]" custT="1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</dgm:spPr>
      <dgm:t>
        <a:bodyPr/>
        <a:lstStyle/>
        <a:p>
          <a:r>
            <a:rPr kumimoji="0" lang="bn-BD" sz="3200" b="1" i="0" u="none" strike="noStrike" cap="none" spc="50" normalizeH="0" baseline="0" noProof="0" dirty="0" smtClean="0">
              <a:ln w="11430"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cap="none" spc="50" dirty="0">
            <a:ln w="11430"/>
            <a:effectLst/>
          </a:endParaRPr>
        </a:p>
      </dgm:t>
    </dgm:pt>
    <dgm:pt modelId="{0749F4B4-47F4-420F-95CC-AF5B57FDE8F3}" type="par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B05B8EC6-506D-4D91-A7E2-DE4C4FD9FFEF}" type="sibTrans" cxnId="{26B48BD2-BB0B-4078-9E28-1CC7723A15C9}">
      <dgm:prSet/>
      <dgm:spPr/>
      <dgm:t>
        <a:bodyPr/>
        <a:lstStyle/>
        <a:p>
          <a:endParaRPr lang="en-US" b="0">
            <a:effectLst/>
          </a:endParaRPr>
        </a:p>
      </dgm:t>
    </dgm:pt>
    <dgm:pt modelId="{6CEBD1FE-5294-4C94-9CB4-678124B6953F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bn-IN" sz="2400" b="0" dirty="0" smtClean="0">
              <a:effectLst/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r>
            <a:rPr lang="bn-IN" sz="2400" b="0" dirty="0" smtClean="0">
              <a:effectLst/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8A3B317-02F0-4FA6-9DBF-6A55AC98107C}" type="par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51023039-9187-49D2-875F-42A5C90907B3}" type="sibTrans" cxnId="{277DA2DA-59E6-4F97-BC48-56257B7571C3}">
      <dgm:prSet/>
      <dgm:spPr/>
      <dgm:t>
        <a:bodyPr/>
        <a:lstStyle/>
        <a:p>
          <a:endParaRPr lang="en-US" b="0">
            <a:effectLst/>
          </a:endParaRPr>
        </a:p>
      </dgm:t>
    </dgm:pt>
    <dgm:pt modelId="{1C7644A3-BB9B-43A1-9DD3-02CDC14687D8}">
      <dgm:prSet phldrT="[Tex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kumimoji="0" lang="bn-BD" sz="3200" b="0" i="0" u="none" strike="noStrike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সহকারী শিক্ষক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6D6389A-33F4-4AA7-988B-7A3C51222293}" type="sib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B26E7F9A-09FC-48F6-9BBE-E6D8A64172F1}" type="parTrans" cxnId="{11C16958-C05A-48B5-8B2E-76CE93124335}">
      <dgm:prSet/>
      <dgm:spPr/>
      <dgm:t>
        <a:bodyPr/>
        <a:lstStyle/>
        <a:p>
          <a:endParaRPr lang="en-US" b="0">
            <a:effectLst/>
          </a:endParaRPr>
        </a:p>
      </dgm:t>
    </dgm:pt>
    <dgm:pt modelId="{154353DF-94DD-4567-ACC6-0534DB2CE5AA}" type="pres">
      <dgm:prSet presAssocID="{203E872C-CA19-4DD4-A5AE-C4F62EFA2C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0D9231-3327-4EB7-AF57-C410DCE34C48}" type="pres">
      <dgm:prSet presAssocID="{7A52390D-D7F9-46C7-8461-C34DA51F6E87}" presName="circle1" presStyleLbl="node1" presStyleIdx="0" presStyleCnt="3" custScaleX="88172" custScaleY="88172" custLinFactNeighborX="5914" custLinFactNeighborY="3495"/>
      <dgm:spPr>
        <a:ln>
          <a:solidFill>
            <a:srgbClr val="C00000"/>
          </a:solidFill>
        </a:ln>
      </dgm:spPr>
    </dgm:pt>
    <dgm:pt modelId="{F542EF86-64F0-4826-84E2-DA37BF9D155B}" type="pres">
      <dgm:prSet presAssocID="{7A52390D-D7F9-46C7-8461-C34DA51F6E87}" presName="space" presStyleCnt="0"/>
      <dgm:spPr/>
    </dgm:pt>
    <dgm:pt modelId="{3068198F-AFCD-4A19-B418-EA968219C8B9}" type="pres">
      <dgm:prSet presAssocID="{7A52390D-D7F9-46C7-8461-C34DA51F6E87}" presName="rect1" presStyleLbl="alignAcc1" presStyleIdx="0" presStyleCnt="3" custLinFactNeighborX="-10599"/>
      <dgm:spPr/>
      <dgm:t>
        <a:bodyPr/>
        <a:lstStyle/>
        <a:p>
          <a:endParaRPr lang="en-US"/>
        </a:p>
      </dgm:t>
    </dgm:pt>
    <dgm:pt modelId="{53BEEAAF-84CD-45B9-8E92-1495F635C8D9}" type="pres">
      <dgm:prSet presAssocID="{1C7644A3-BB9B-43A1-9DD3-02CDC14687D8}" presName="vertSpace2" presStyleLbl="node1" presStyleIdx="0" presStyleCnt="3"/>
      <dgm:spPr/>
    </dgm:pt>
    <dgm:pt modelId="{7E2E5C4F-6F85-477C-B088-E52A06F07E8B}" type="pres">
      <dgm:prSet presAssocID="{1C7644A3-BB9B-43A1-9DD3-02CDC14687D8}" presName="circle2" presStyleLbl="node1" presStyleIdx="1" presStyleCnt="3" custScaleX="85968" custScaleY="88172" custLinFactNeighborX="6989" custLinFactNeighborY="3459"/>
      <dgm:spPr>
        <a:solidFill>
          <a:srgbClr val="FF0066"/>
        </a:solidFill>
        <a:ln>
          <a:solidFill>
            <a:srgbClr val="FFFF00"/>
          </a:solidFill>
        </a:ln>
      </dgm:spPr>
    </dgm:pt>
    <dgm:pt modelId="{50B27D0C-03F0-439E-930E-916F9817F6BF}" type="pres">
      <dgm:prSet presAssocID="{1C7644A3-BB9B-43A1-9DD3-02CDC14687D8}" presName="rect2" presStyleLbl="alignAcc1" presStyleIdx="1" presStyleCnt="3" custLinFactNeighborX="-10599"/>
      <dgm:spPr/>
      <dgm:t>
        <a:bodyPr/>
        <a:lstStyle/>
        <a:p>
          <a:endParaRPr lang="en-US"/>
        </a:p>
      </dgm:t>
    </dgm:pt>
    <dgm:pt modelId="{1E54EE0A-41CF-46E3-BF68-8715B2DDBF44}" type="pres">
      <dgm:prSet presAssocID="{6CEBD1FE-5294-4C94-9CB4-678124B6953F}" presName="vertSpace3" presStyleLbl="node1" presStyleIdx="1" presStyleCnt="3"/>
      <dgm:spPr/>
    </dgm:pt>
    <dgm:pt modelId="{EDA68FF8-0231-401F-95A0-55CE00B18082}" type="pres">
      <dgm:prSet presAssocID="{6CEBD1FE-5294-4C94-9CB4-678124B6953F}" presName="circle3" presStyleLbl="node1" presStyleIdx="2" presStyleCnt="3" custScaleX="79355" custScaleY="88172" custLinFactNeighborX="10573" custLinFactNeighborY="11648"/>
      <dgm:spPr/>
    </dgm:pt>
    <dgm:pt modelId="{B57B51B5-DC51-4CED-AF65-738C2E0418D5}" type="pres">
      <dgm:prSet presAssocID="{6CEBD1FE-5294-4C94-9CB4-678124B6953F}" presName="rect3" presStyleLbl="alignAcc1" presStyleIdx="2" presStyleCnt="3" custLinFactNeighborX="-10599"/>
      <dgm:spPr/>
      <dgm:t>
        <a:bodyPr/>
        <a:lstStyle/>
        <a:p>
          <a:endParaRPr lang="en-US"/>
        </a:p>
      </dgm:t>
    </dgm:pt>
    <dgm:pt modelId="{02C289E1-139C-4248-9CEE-8C3EEBA26257}" type="pres">
      <dgm:prSet presAssocID="{7A52390D-D7F9-46C7-8461-C34DA51F6E8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98BE5-2523-40E6-B086-CBC00BB51B89}" type="pres">
      <dgm:prSet presAssocID="{1C7644A3-BB9B-43A1-9DD3-02CDC14687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19420-A023-40F5-9749-91927A5EAAF1}" type="pres">
      <dgm:prSet presAssocID="{6CEBD1FE-5294-4C94-9CB4-678124B6953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DD971-01AB-4DB6-8004-1CB3B06AC46C}" type="presOf" srcId="{7A52390D-D7F9-46C7-8461-C34DA51F6E87}" destId="{02C289E1-139C-4248-9CEE-8C3EEBA26257}" srcOrd="1" destOrd="0" presId="urn:microsoft.com/office/officeart/2005/8/layout/target3"/>
    <dgm:cxn modelId="{277DA2DA-59E6-4F97-BC48-56257B7571C3}" srcId="{203E872C-CA19-4DD4-A5AE-C4F62EFA2C33}" destId="{6CEBD1FE-5294-4C94-9CB4-678124B6953F}" srcOrd="2" destOrd="0" parTransId="{78A3B317-02F0-4FA6-9DBF-6A55AC98107C}" sibTransId="{51023039-9187-49D2-875F-42A5C90907B3}"/>
    <dgm:cxn modelId="{7B3CA264-AE0D-4707-9122-E866B705680C}" type="presOf" srcId="{6CEBD1FE-5294-4C94-9CB4-678124B6953F}" destId="{CE319420-A023-40F5-9749-91927A5EAAF1}" srcOrd="1" destOrd="0" presId="urn:microsoft.com/office/officeart/2005/8/layout/target3"/>
    <dgm:cxn modelId="{CA13C1ED-67B2-440A-86A6-9F0825A9F6F3}" type="presOf" srcId="{6CEBD1FE-5294-4C94-9CB4-678124B6953F}" destId="{B57B51B5-DC51-4CED-AF65-738C2E0418D5}" srcOrd="0" destOrd="0" presId="urn:microsoft.com/office/officeart/2005/8/layout/target3"/>
    <dgm:cxn modelId="{7CE9DA69-DD31-47B7-B671-FDC6C2E13862}" type="presOf" srcId="{203E872C-CA19-4DD4-A5AE-C4F62EFA2C33}" destId="{154353DF-94DD-4567-ACC6-0534DB2CE5AA}" srcOrd="0" destOrd="0" presId="urn:microsoft.com/office/officeart/2005/8/layout/target3"/>
    <dgm:cxn modelId="{78724E3A-1146-46BF-B2DD-DE39199D2A3F}" type="presOf" srcId="{7A52390D-D7F9-46C7-8461-C34DA51F6E87}" destId="{3068198F-AFCD-4A19-B418-EA968219C8B9}" srcOrd="0" destOrd="0" presId="urn:microsoft.com/office/officeart/2005/8/layout/target3"/>
    <dgm:cxn modelId="{6D235066-4FFB-4C7C-9289-CD55E42F46CC}" type="presOf" srcId="{1C7644A3-BB9B-43A1-9DD3-02CDC14687D8}" destId="{50B27D0C-03F0-439E-930E-916F9817F6BF}" srcOrd="0" destOrd="0" presId="urn:microsoft.com/office/officeart/2005/8/layout/target3"/>
    <dgm:cxn modelId="{E5AD6936-1581-4CED-9A15-BC347ED15850}" type="presOf" srcId="{1C7644A3-BB9B-43A1-9DD3-02CDC14687D8}" destId="{E0098BE5-2523-40E6-B086-CBC00BB51B89}" srcOrd="1" destOrd="0" presId="urn:microsoft.com/office/officeart/2005/8/layout/target3"/>
    <dgm:cxn modelId="{26B48BD2-BB0B-4078-9E28-1CC7723A15C9}" srcId="{203E872C-CA19-4DD4-A5AE-C4F62EFA2C33}" destId="{7A52390D-D7F9-46C7-8461-C34DA51F6E87}" srcOrd="0" destOrd="0" parTransId="{0749F4B4-47F4-420F-95CC-AF5B57FDE8F3}" sibTransId="{B05B8EC6-506D-4D91-A7E2-DE4C4FD9FFEF}"/>
    <dgm:cxn modelId="{11C16958-C05A-48B5-8B2E-76CE93124335}" srcId="{203E872C-CA19-4DD4-A5AE-C4F62EFA2C33}" destId="{1C7644A3-BB9B-43A1-9DD3-02CDC14687D8}" srcOrd="1" destOrd="0" parTransId="{B26E7F9A-09FC-48F6-9BBE-E6D8A64172F1}" sibTransId="{36D6389A-33F4-4AA7-988B-7A3C51222293}"/>
    <dgm:cxn modelId="{2BCEB149-9F66-4823-B9D5-785E223AB5EC}" type="presParOf" srcId="{154353DF-94DD-4567-ACC6-0534DB2CE5AA}" destId="{5B0D9231-3327-4EB7-AF57-C410DCE34C48}" srcOrd="0" destOrd="0" presId="urn:microsoft.com/office/officeart/2005/8/layout/target3"/>
    <dgm:cxn modelId="{F0431F12-D20A-466F-8721-90F5569C5C92}" type="presParOf" srcId="{154353DF-94DD-4567-ACC6-0534DB2CE5AA}" destId="{F542EF86-64F0-4826-84E2-DA37BF9D155B}" srcOrd="1" destOrd="0" presId="urn:microsoft.com/office/officeart/2005/8/layout/target3"/>
    <dgm:cxn modelId="{5A12BA02-82B9-4799-A692-127931C5328B}" type="presParOf" srcId="{154353DF-94DD-4567-ACC6-0534DB2CE5AA}" destId="{3068198F-AFCD-4A19-B418-EA968219C8B9}" srcOrd="2" destOrd="0" presId="urn:microsoft.com/office/officeart/2005/8/layout/target3"/>
    <dgm:cxn modelId="{BE37A86A-3B40-4509-9194-42B9ED5CA664}" type="presParOf" srcId="{154353DF-94DD-4567-ACC6-0534DB2CE5AA}" destId="{53BEEAAF-84CD-45B9-8E92-1495F635C8D9}" srcOrd="3" destOrd="0" presId="urn:microsoft.com/office/officeart/2005/8/layout/target3"/>
    <dgm:cxn modelId="{FC50B0CB-A4C8-45C1-9750-B9711B7E2849}" type="presParOf" srcId="{154353DF-94DD-4567-ACC6-0534DB2CE5AA}" destId="{7E2E5C4F-6F85-477C-B088-E52A06F07E8B}" srcOrd="4" destOrd="0" presId="urn:microsoft.com/office/officeart/2005/8/layout/target3"/>
    <dgm:cxn modelId="{97748060-07FA-4B91-8376-5B48572ECF18}" type="presParOf" srcId="{154353DF-94DD-4567-ACC6-0534DB2CE5AA}" destId="{50B27D0C-03F0-439E-930E-916F9817F6BF}" srcOrd="5" destOrd="0" presId="urn:microsoft.com/office/officeart/2005/8/layout/target3"/>
    <dgm:cxn modelId="{BE1A1AD2-5B54-4CF0-9455-7D9BBD49A26D}" type="presParOf" srcId="{154353DF-94DD-4567-ACC6-0534DB2CE5AA}" destId="{1E54EE0A-41CF-46E3-BF68-8715B2DDBF44}" srcOrd="6" destOrd="0" presId="urn:microsoft.com/office/officeart/2005/8/layout/target3"/>
    <dgm:cxn modelId="{884C9F95-EDB5-463F-BB4D-697ECB6F2CF4}" type="presParOf" srcId="{154353DF-94DD-4567-ACC6-0534DB2CE5AA}" destId="{EDA68FF8-0231-401F-95A0-55CE00B18082}" srcOrd="7" destOrd="0" presId="urn:microsoft.com/office/officeart/2005/8/layout/target3"/>
    <dgm:cxn modelId="{6B15F8F7-9CFC-4C4F-800A-FB365343DFB5}" type="presParOf" srcId="{154353DF-94DD-4567-ACC6-0534DB2CE5AA}" destId="{B57B51B5-DC51-4CED-AF65-738C2E0418D5}" srcOrd="8" destOrd="0" presId="urn:microsoft.com/office/officeart/2005/8/layout/target3"/>
    <dgm:cxn modelId="{811F5767-AF6B-4A39-A0EA-E31D3ACEB732}" type="presParOf" srcId="{154353DF-94DD-4567-ACC6-0534DB2CE5AA}" destId="{02C289E1-139C-4248-9CEE-8C3EEBA26257}" srcOrd="9" destOrd="0" presId="urn:microsoft.com/office/officeart/2005/8/layout/target3"/>
    <dgm:cxn modelId="{53A9FEB1-C619-43BE-BF70-F59467362F9C}" type="presParOf" srcId="{154353DF-94DD-4567-ACC6-0534DB2CE5AA}" destId="{E0098BE5-2523-40E6-B086-CBC00BB51B89}" srcOrd="10" destOrd="0" presId="urn:microsoft.com/office/officeart/2005/8/layout/target3"/>
    <dgm:cxn modelId="{64A4C04F-2095-4765-964B-80514CCA2654}" type="presParOf" srcId="{154353DF-94DD-4567-ACC6-0534DB2CE5AA}" destId="{CE319420-A023-40F5-9749-91927A5EAAF1}" srcOrd="11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৯ পাঠ:৪-৫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0B208E4B-B9C5-47B9-AAA4-D7CACB685F1C}" type="presOf" srcId="{1AAA8D16-A436-464E-AC03-FF791BEB1744}" destId="{F49A9862-D5B5-4E8B-9DD0-EDC0513F5C76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8A37C27A-DA33-4E49-A050-380C0D29A29F}" type="presOf" srcId="{D63DA2CD-DAB3-4569-A407-F2C1D1FE6616}" destId="{3DD6BD90-A2AC-4F3B-BD7D-F2969E00A758}" srcOrd="0" destOrd="0" presId="urn:microsoft.com/office/officeart/2005/8/layout/lProcess3"/>
    <dgm:cxn modelId="{E3614A57-F03A-40D5-B930-2530BD2CD5FA}" type="presOf" srcId="{2E7CBF30-D46A-4FB2-B4B4-B132961369E1}" destId="{1B2B2817-A41C-406A-BD35-C657D0821092}" srcOrd="0" destOrd="0" presId="urn:microsoft.com/office/officeart/2005/8/layout/lProcess3"/>
    <dgm:cxn modelId="{5B356C6B-B0C7-4A6B-A563-30BA9449CAB8}" type="presOf" srcId="{34FC765B-2EB0-473D-A497-1E7C6F22937D}" destId="{D1B70D99-8398-4580-8198-B1CEC269CCA7}" srcOrd="0" destOrd="0" presId="urn:microsoft.com/office/officeart/2005/8/layout/lProcess3"/>
    <dgm:cxn modelId="{F19E90BC-BF4C-49C4-A343-06742A22157C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30A79C64-106B-4C49-ACB7-B0633EF091EF}" type="presOf" srcId="{E38289D3-1880-4825-A10A-9FDD3AE6311C}" destId="{DED2D4FC-64C9-497D-ADCF-5765BC8D748D}" srcOrd="0" destOrd="0" presId="urn:microsoft.com/office/officeart/2005/8/layout/lProcess3"/>
    <dgm:cxn modelId="{4AC61C3C-5A8A-4B31-92D5-392FD04B7786}" type="presOf" srcId="{EF973BE7-15D2-4217-A48C-415EB122A4A1}" destId="{73F5BC04-4989-41F7-AE78-074518BD3557}" srcOrd="0" destOrd="0" presId="urn:microsoft.com/office/officeart/2005/8/layout/lProcess3"/>
    <dgm:cxn modelId="{5E6B42C1-2098-4850-941E-268D1B6F0F3B}" type="presOf" srcId="{F2BE6500-0FCC-41C8-9FBC-63C05BD7D7FB}" destId="{CB9B20C9-1542-4C91-9CF9-8ED47A99E3EB}" srcOrd="0" destOrd="0" presId="urn:microsoft.com/office/officeart/2005/8/layout/lProcess3"/>
    <dgm:cxn modelId="{28EFF3BE-9081-47BC-8CC9-66577AD5FF1F}" type="presOf" srcId="{C4DA1679-73B2-480A-827F-509A9AFD62DA}" destId="{326C7E6D-8A4A-441C-8D30-5C4E5AB2A7BB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48B40777-3EFB-43EC-9C3B-ECEC1FCA57CD}" type="presParOf" srcId="{F49A9862-D5B5-4E8B-9DD0-EDC0513F5C76}" destId="{D2EEAADB-C48C-4513-B85A-707BA92CA297}" srcOrd="0" destOrd="0" presId="urn:microsoft.com/office/officeart/2005/8/layout/lProcess3"/>
    <dgm:cxn modelId="{506FFCB2-5047-4B0E-9473-13AF5B9B0975}" type="presParOf" srcId="{D2EEAADB-C48C-4513-B85A-707BA92CA297}" destId="{CB9B20C9-1542-4C91-9CF9-8ED47A99E3EB}" srcOrd="0" destOrd="0" presId="urn:microsoft.com/office/officeart/2005/8/layout/lProcess3"/>
    <dgm:cxn modelId="{BEDE2780-C604-4F12-AEE3-55E7BB208958}" type="presParOf" srcId="{D2EEAADB-C48C-4513-B85A-707BA92CA297}" destId="{B4DA9E5E-CB12-4F9E-9D77-953C1097A95C}" srcOrd="1" destOrd="0" presId="urn:microsoft.com/office/officeart/2005/8/layout/lProcess3"/>
    <dgm:cxn modelId="{3076F244-9D53-40CD-BC01-A5C74DFDDADB}" type="presParOf" srcId="{D2EEAADB-C48C-4513-B85A-707BA92CA297}" destId="{326C7E6D-8A4A-441C-8D30-5C4E5AB2A7BB}" srcOrd="2" destOrd="0" presId="urn:microsoft.com/office/officeart/2005/8/layout/lProcess3"/>
    <dgm:cxn modelId="{61DE218E-EEA7-4884-82E0-07DB577FA7E5}" type="presParOf" srcId="{F49A9862-D5B5-4E8B-9DD0-EDC0513F5C76}" destId="{F759260C-19EB-4948-98D6-F9C2AE8B04DC}" srcOrd="1" destOrd="0" presId="urn:microsoft.com/office/officeart/2005/8/layout/lProcess3"/>
    <dgm:cxn modelId="{E246E3F4-0DA5-4860-AE0E-84B6920867B4}" type="presParOf" srcId="{F49A9862-D5B5-4E8B-9DD0-EDC0513F5C76}" destId="{EF763D5B-F55A-4FD7-A63F-A8A3ECCFB922}" srcOrd="2" destOrd="0" presId="urn:microsoft.com/office/officeart/2005/8/layout/lProcess3"/>
    <dgm:cxn modelId="{E0FBC3F9-7F6B-44FA-A6DB-7134A79C23A3}" type="presParOf" srcId="{EF763D5B-F55A-4FD7-A63F-A8A3ECCFB922}" destId="{3BB57241-4463-4BB7-8B42-4FC5D0160346}" srcOrd="0" destOrd="0" presId="urn:microsoft.com/office/officeart/2005/8/layout/lProcess3"/>
    <dgm:cxn modelId="{102058B4-5105-415F-B45E-95CCDE4AEF80}" type="presParOf" srcId="{EF763D5B-F55A-4FD7-A63F-A8A3ECCFB922}" destId="{25737604-795D-43EC-A35D-42ED590C132B}" srcOrd="1" destOrd="0" presId="urn:microsoft.com/office/officeart/2005/8/layout/lProcess3"/>
    <dgm:cxn modelId="{96D988B6-D5AF-48EF-8D12-8EAC04888DFB}" type="presParOf" srcId="{EF763D5B-F55A-4FD7-A63F-A8A3ECCFB922}" destId="{D1B70D99-8398-4580-8198-B1CEC269CCA7}" srcOrd="2" destOrd="0" presId="urn:microsoft.com/office/officeart/2005/8/layout/lProcess3"/>
    <dgm:cxn modelId="{12610C58-0878-40F3-AA95-6A513EEDF51C}" type="presParOf" srcId="{F49A9862-D5B5-4E8B-9DD0-EDC0513F5C76}" destId="{94FE5028-030C-4058-AC95-7F6548ED473F}" srcOrd="3" destOrd="0" presId="urn:microsoft.com/office/officeart/2005/8/layout/lProcess3"/>
    <dgm:cxn modelId="{E7A680D0-BFB0-4D9C-B344-F9C6DD65F922}" type="presParOf" srcId="{F49A9862-D5B5-4E8B-9DD0-EDC0513F5C76}" destId="{FCEA9616-A806-4AF3-A1DC-BAB56577FB68}" srcOrd="4" destOrd="0" presId="urn:microsoft.com/office/officeart/2005/8/layout/lProcess3"/>
    <dgm:cxn modelId="{58B7B05B-2C25-407C-B2E9-04A6449D4D7B}" type="presParOf" srcId="{FCEA9616-A806-4AF3-A1DC-BAB56577FB68}" destId="{73F5BC04-4989-41F7-AE78-074518BD3557}" srcOrd="0" destOrd="0" presId="urn:microsoft.com/office/officeart/2005/8/layout/lProcess3"/>
    <dgm:cxn modelId="{71C86B88-9C0F-4817-80E4-24BDB3006DF1}" type="presParOf" srcId="{FCEA9616-A806-4AF3-A1DC-BAB56577FB68}" destId="{1CEC6009-3F7E-4F42-B691-53880DB87F22}" srcOrd="1" destOrd="0" presId="urn:microsoft.com/office/officeart/2005/8/layout/lProcess3"/>
    <dgm:cxn modelId="{C8CC85B2-DDA6-44F6-AA46-4CA207EB0F46}" type="presParOf" srcId="{FCEA9616-A806-4AF3-A1DC-BAB56577FB68}" destId="{3DD6BD90-A2AC-4F3B-BD7D-F2969E00A758}" srcOrd="2" destOrd="0" presId="urn:microsoft.com/office/officeart/2005/8/layout/lProcess3"/>
    <dgm:cxn modelId="{29DF9D86-3AF2-4F59-B931-9E1E34A7C025}" type="presParOf" srcId="{F49A9862-D5B5-4E8B-9DD0-EDC0513F5C76}" destId="{9EA4B76E-80CB-4932-998E-E6DF6B0E9904}" srcOrd="5" destOrd="0" presId="urn:microsoft.com/office/officeart/2005/8/layout/lProcess3"/>
    <dgm:cxn modelId="{F0F7C7AA-883C-4F8F-BB5E-32E779554DF0}" type="presParOf" srcId="{F49A9862-D5B5-4E8B-9DD0-EDC0513F5C76}" destId="{C3E7D6B1-D780-4525-B677-3882F5A775B1}" srcOrd="6" destOrd="0" presId="urn:microsoft.com/office/officeart/2005/8/layout/lProcess3"/>
    <dgm:cxn modelId="{B6A66D9A-E367-418A-884A-5222FE83E0A9}" type="presParOf" srcId="{C3E7D6B1-D780-4525-B677-3882F5A775B1}" destId="{1B2B2817-A41C-406A-BD35-C657D0821092}" srcOrd="0" destOrd="0" presId="urn:microsoft.com/office/officeart/2005/8/layout/lProcess3"/>
    <dgm:cxn modelId="{82C464FE-194C-4023-8B3F-4890605AC9FA}" type="presParOf" srcId="{C3E7D6B1-D780-4525-B677-3882F5A775B1}" destId="{8C9C5EFD-C3F3-46D7-9B50-472092AFC632}" srcOrd="1" destOrd="0" presId="urn:microsoft.com/office/officeart/2005/8/layout/lProcess3"/>
    <dgm:cxn modelId="{14954B8E-76DE-4AB6-A09D-93709C132D48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57150" cap="flat" cmpd="sng" algn="ctr">
          <a:solidFill>
            <a:schemeClr val="accent4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60B7-E931-4D2D-869E-C294046FF6B9}">
      <dsp:nvSpPr>
        <dsp:cNvPr id="0" name=""/>
        <dsp:cNvSpPr/>
      </dsp:nvSpPr>
      <dsp:spPr>
        <a:xfrm>
          <a:off x="571499" y="0"/>
          <a:ext cx="5753100" cy="1142999"/>
        </a:xfrm>
        <a:prstGeom prst="rect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ln w="571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1499" y="0"/>
        <a:ext cx="5753100" cy="1142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9231-3327-4EB7-AF57-C410DCE34C48}">
      <dsp:nvSpPr>
        <dsp:cNvPr id="0" name=""/>
        <dsp:cNvSpPr/>
      </dsp:nvSpPr>
      <dsp:spPr>
        <a:xfrm>
          <a:off x="167640" y="701050"/>
          <a:ext cx="2499358" cy="24993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8198F-AFCD-4A19-B418-EA968219C8B9}">
      <dsp:nvSpPr>
        <dsp:cNvPr id="0" name=""/>
        <dsp:cNvSpPr/>
      </dsp:nvSpPr>
      <dsp:spPr>
        <a:xfrm>
          <a:off x="1066802" y="601979"/>
          <a:ext cx="3307079" cy="2834640"/>
        </a:xfrm>
        <a:prstGeom prst="rect">
          <a:avLst/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1" i="0" u="none" strike="noStrike" kern="1200" cap="none" spc="50" normalizeH="0" baseline="0" noProof="0" dirty="0" smtClean="0">
              <a:ln w="11430"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মো. দেলোয়ার হোসাইন</a:t>
          </a:r>
          <a:endParaRPr lang="en-US" sz="3200" b="1" kern="1200" cap="none" spc="50" dirty="0">
            <a:ln w="11430"/>
            <a:effectLst/>
          </a:endParaRPr>
        </a:p>
      </dsp:txBody>
      <dsp:txXfrm>
        <a:off x="1066802" y="601979"/>
        <a:ext cx="3307079" cy="850393"/>
      </dsp:txXfrm>
    </dsp:sp>
    <dsp:sp modelId="{7E2E5C4F-6F85-477C-B088-E52A06F07E8B}">
      <dsp:nvSpPr>
        <dsp:cNvPr id="0" name=""/>
        <dsp:cNvSpPr/>
      </dsp:nvSpPr>
      <dsp:spPr>
        <a:xfrm>
          <a:off x="624836" y="1495801"/>
          <a:ext cx="1583972" cy="1624581"/>
        </a:xfrm>
        <a:prstGeom prst="pie">
          <a:avLst>
            <a:gd name="adj1" fmla="val 5400000"/>
            <a:gd name="adj2" fmla="val 16200000"/>
          </a:avLst>
        </a:prstGeom>
        <a:solidFill>
          <a:srgbClr val="FF0066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27D0C-03F0-439E-930E-916F9817F6BF}">
      <dsp:nvSpPr>
        <dsp:cNvPr id="0" name=""/>
        <dsp:cNvSpPr/>
      </dsp:nvSpPr>
      <dsp:spPr>
        <a:xfrm>
          <a:off x="1066802" y="1452373"/>
          <a:ext cx="3307079" cy="1842514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3200" b="0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rPr>
            <a:t>সহকারী শিক্ষক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1452373"/>
        <a:ext cx="3307079" cy="850391"/>
      </dsp:txXfrm>
    </dsp:sp>
    <dsp:sp modelId="{EDA68FF8-0231-401F-95A0-55CE00B18082}">
      <dsp:nvSpPr>
        <dsp:cNvPr id="0" name=""/>
        <dsp:cNvSpPr/>
      </dsp:nvSpPr>
      <dsp:spPr>
        <a:xfrm>
          <a:off x="1082036" y="2364328"/>
          <a:ext cx="674827" cy="7498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B51B5-DC51-4CED-AF65-738C2E0418D5}">
      <dsp:nvSpPr>
        <dsp:cNvPr id="0" name=""/>
        <dsp:cNvSpPr/>
      </dsp:nvSpPr>
      <dsp:spPr>
        <a:xfrm>
          <a:off x="1066802" y="2302764"/>
          <a:ext cx="3307079" cy="850391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effectLst/>
              <a:latin typeface="NikoshBAN" pitchFamily="2" charset="0"/>
              <a:cs typeface="NikoshBAN" pitchFamily="2" charset="0"/>
            </a:rPr>
            <a:t>কাজী শাহাবুদ্দিন বালিকা উ. বি.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effectLst/>
              <a:latin typeface="NikoshBAN" pitchFamily="2" charset="0"/>
              <a:cs typeface="NikoshBAN" pitchFamily="2" charset="0"/>
            </a:rPr>
            <a:t>তেঁতুলিয়া, পঞ্চগড়।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066802" y="2302764"/>
        <a:ext cx="3307079" cy="850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65930" y="7316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73166"/>
        <a:ext cx="774638" cy="851296"/>
      </dsp:txXfrm>
    </dsp:sp>
    <dsp:sp modelId="{326C7E6D-8A4A-441C-8D30-5C4E5AB2A7BB}">
      <dsp:nvSpPr>
        <dsp:cNvPr id="0" name=""/>
        <dsp:cNvSpPr/>
      </dsp:nvSpPr>
      <dsp:spPr>
        <a:xfrm>
          <a:off x="1485553" y="77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777"/>
        <a:ext cx="2075802" cy="996074"/>
      </dsp:txXfrm>
    </dsp:sp>
    <dsp:sp modelId="{3BB57241-4463-4BB7-8B42-4FC5D0160346}">
      <dsp:nvSpPr>
        <dsp:cNvPr id="0" name=""/>
        <dsp:cNvSpPr/>
      </dsp:nvSpPr>
      <dsp:spPr>
        <a:xfrm>
          <a:off x="265930" y="1188423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1188423"/>
        <a:ext cx="774638" cy="851296"/>
      </dsp:txXfrm>
    </dsp:sp>
    <dsp:sp modelId="{D1B70D99-8398-4580-8198-B1CEC269CCA7}">
      <dsp:nvSpPr>
        <dsp:cNvPr id="0" name=""/>
        <dsp:cNvSpPr/>
      </dsp:nvSpPr>
      <dsp:spPr>
        <a:xfrm>
          <a:off x="1485553" y="1116034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বাংলাদেশ ও বিশ্ব পরিচয়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1116034"/>
        <a:ext cx="2075802" cy="996074"/>
      </dsp:txXfrm>
    </dsp:sp>
    <dsp:sp modelId="{73F5BC04-4989-41F7-AE78-074518BD3557}">
      <dsp:nvSpPr>
        <dsp:cNvPr id="0" name=""/>
        <dsp:cNvSpPr/>
      </dsp:nvSpPr>
      <dsp:spPr>
        <a:xfrm>
          <a:off x="265930" y="2303679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2303679"/>
        <a:ext cx="774638" cy="851296"/>
      </dsp:txXfrm>
    </dsp:sp>
    <dsp:sp modelId="{3DD6BD90-A2AC-4F3B-BD7D-F2969E00A758}">
      <dsp:nvSpPr>
        <dsp:cNvPr id="0" name=""/>
        <dsp:cNvSpPr/>
      </dsp:nvSpPr>
      <dsp:spPr>
        <a:xfrm>
          <a:off x="1485553" y="2231290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৯ পাঠ:৪-৫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2231290"/>
        <a:ext cx="2075802" cy="996074"/>
      </dsp:txXfrm>
    </dsp:sp>
    <dsp:sp modelId="{1B2B2817-A41C-406A-BD35-C657D0821092}">
      <dsp:nvSpPr>
        <dsp:cNvPr id="0" name=""/>
        <dsp:cNvSpPr/>
      </dsp:nvSpPr>
      <dsp:spPr>
        <a:xfrm>
          <a:off x="265930" y="3418936"/>
          <a:ext cx="1625934" cy="851296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91578" y="3418936"/>
        <a:ext cx="774638" cy="851296"/>
      </dsp:txXfrm>
    </dsp:sp>
    <dsp:sp modelId="{DED2D4FC-64C9-497D-ADCF-5765BC8D748D}">
      <dsp:nvSpPr>
        <dsp:cNvPr id="0" name=""/>
        <dsp:cNvSpPr/>
      </dsp:nvSpPr>
      <dsp:spPr>
        <a:xfrm>
          <a:off x="1485553" y="3346547"/>
          <a:ext cx="3071876" cy="99607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83590" y="3346547"/>
        <a:ext cx="2075802" cy="996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t>22/04/2015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দেশের অনেক লোক বিদেশে দক্ষ ও অদক্ষ শ্রমিক হিসেবে কাজ করে বিপুল পরিমাণ অর্থ দেশে প্রেরণ করছে। পাশাপাশি অনেক যুব নারী-পুরুষ দেশে আত্মকর্মসংস্থানের নানা উপায় উদ্ভাবন করে দেশের অর্থনীতিতে অবদান রাখছে। এভাবে দেশের বিপুল সংখ্যক জনসংখ্যাকে কাজে লাগানোর মাধ্যমে জনসংখ্যাকে জনসম্পদে রূপান্তর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কী দেখা যাচ্ছে?</a:t>
            </a:r>
            <a:r>
              <a:rPr lang="en-US" dirty="0" smtClean="0"/>
              <a:t> </a:t>
            </a:r>
            <a:r>
              <a:rPr lang="bn-BD" dirty="0" smtClean="0"/>
              <a:t>জনসংখ্যা</a:t>
            </a:r>
            <a:r>
              <a:rPr lang="bn-BD" baseline="0" dirty="0" smtClean="0"/>
              <a:t> দেশের সম্পদ হয় কখন? ইত্যাদি প্রশ্নের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গ্রাফ চিত্রটি দেখিয়ে বাংলাদেশে জনসংখ্যা বৃদ্ধির প্রবণতা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5424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318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486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74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510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9440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703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4874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777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01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0280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6106CE-1259-4F6A-BA6B-07E9DED414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73" y="914400"/>
            <a:ext cx="4171520" cy="26917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99408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দক্ষতাবৃদ্ধি ও প্রশিক্ষণমূলক কার্যক্রম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05986"/>
            <a:ext cx="4207404" cy="3113813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4114799" cy="308609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038761"/>
            <a:ext cx="3978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257204"/>
            <a:ext cx="4207404" cy="31435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4114800" cy="29965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0985" y="1551393"/>
            <a:ext cx="420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100" y="3429000"/>
            <a:ext cx="4207404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80" y="609600"/>
            <a:ext cx="4171520" cy="3211284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0387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উৎপাদনমুখী কর্মের সুযোগ সৃষ্টি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453179"/>
            <a:ext cx="4207404" cy="2871421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স্বাস্থ্য ও পুষ্টি কার্যক্রমের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358796"/>
            <a:ext cx="4207404" cy="277916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499408"/>
            <a:ext cx="4098985" cy="285938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ও কুটির শিল্পের বিস্তার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845" y="3535213"/>
            <a:ext cx="4799759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304800"/>
            <a:ext cx="4636068" cy="29777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837" y="4821852"/>
            <a:ext cx="49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জনসংখ্যাকে সম্পদে রূপান্তর কৌশল বর্ণনা কর।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837" y="1371600"/>
            <a:ext cx="4943363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1371600"/>
            <a:ext cx="3320142" cy="457512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কৃষিভিত্তিক শিক্ষা ও প্রশিক্ষণের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58" y="306830"/>
            <a:ext cx="4305942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746" y="3581400"/>
            <a:ext cx="4018859" cy="294381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কর্মসংস্থানের জন্য কৃষির আধুনিকীকরণ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733" y="3520845"/>
            <a:ext cx="4881570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533400"/>
            <a:ext cx="4310742" cy="26310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সংস্থা কর্তৃক বিদেশে উচ্চ শিক্ষার জন্য বৃত্তি কার্যক্রম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436822"/>
            <a:ext cx="4267437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4" y="426922"/>
            <a:ext cx="4461786" cy="37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724400" cy="58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078" y="3505200"/>
            <a:ext cx="4350065" cy="29402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02" y="336341"/>
            <a:ext cx="4147324" cy="28640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বিদেশে জনশক্তি রপ্তানি করা</a:t>
            </a:r>
          </a:p>
        </p:txBody>
      </p:sp>
    </p:spTree>
    <p:extLst>
      <p:ext uri="{BB962C8B-B14F-4D97-AF65-F5344CB8AC3E}">
        <p14:creationId xmlns:p14="http://schemas.microsoft.com/office/powerpoint/2010/main" val="19503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112" y="2057400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প্রযুক্তির ক্ষেত্রে কোন দেশটি অধিক এগিয়ে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ভারত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431197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066871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দক্ষ জনগোষ্ঠী দেশের জন্য-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80200" y="34290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81301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নারী শিক্ষার প্রসারে সরকারের গৃহীত পদক্ষেপ কোনটি?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মেয়েদের উপবৃত্তি 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নারী শিক্ষক 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নতুন বিদ্যালয় নির্মাণ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শিক্ষাক্ষেত্রে বাজেট 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93603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জনসংখ্যাকে জনসম্পদে রূপান্তর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যায় কোনটির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মাধ্যমে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বিদেশে পাচার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আত্মকর্মসংস্থানের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ভাতা প্রদানের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903513" y="44958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942" y="5874603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 bwMode="auto">
          <a:xfrm>
            <a:off x="228600" y="457200"/>
            <a:ext cx="86868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1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9157" y="222988"/>
            <a:ext cx="1439832" cy="1122458"/>
            <a:chOff x="3352800" y="762000"/>
            <a:chExt cx="3581400" cy="3017520"/>
          </a:xfrm>
        </p:grpSpPr>
        <p:pic>
          <p:nvPicPr>
            <p:cNvPr id="3" name="Picture 2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5737" y="5437885"/>
            <a:ext cx="8418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"জনসংখ্যা দেশের বোঝা নয়, সম্পদ"- উক্তিটির স্বপক্ষে তোমার মতামত দাও।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988" y="368717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2" y="1649356"/>
            <a:ext cx="6300647" cy="35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984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671" y="476250"/>
            <a:ext cx="5959929" cy="971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1026" name="Picture 2" descr="C:\Documents and Settings\Delower\Desktop\2 Engrej\old\bccnews24.com-world-population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924050"/>
            <a:ext cx="783821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7090570"/>
              </p:ext>
            </p:extLst>
          </p:nvPr>
        </p:nvGraphicFramePr>
        <p:xfrm>
          <a:off x="2362200" y="381000"/>
          <a:ext cx="6324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88601"/>
              </p:ext>
            </p:extLst>
          </p:nvPr>
        </p:nvGraphicFramePr>
        <p:xfrm>
          <a:off x="76200" y="2362200"/>
          <a:ext cx="472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855849"/>
              </p:ext>
            </p:extLst>
          </p:nvPr>
        </p:nvGraphicFramePr>
        <p:xfrm>
          <a:off x="4191000" y="2286000"/>
          <a:ext cx="495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Picture 1" descr="D:\Delower\All Photos\Sopnopuri Photo\Delowe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381000"/>
            <a:ext cx="1752600" cy="230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128678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\Model Content 2nd Round Delower\Class Seven\1\Picture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488871" cy="4349435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All Competition Content\Model Content BOBP\Model Content 2nd Round Delower\Class Seven\1\Picture\population-india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35" y="1066800"/>
            <a:ext cx="4343400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-pratidin.com/assets/images/news_images/2014/03/12/2_4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35" y="935628"/>
            <a:ext cx="4800600" cy="4909482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/>
          <p:cNvSpPr/>
          <p:nvPr/>
        </p:nvSpPr>
        <p:spPr>
          <a:xfrm>
            <a:off x="2667000" y="2721249"/>
            <a:ext cx="3657600" cy="3681014"/>
          </a:xfrm>
          <a:prstGeom prst="hexagon">
            <a:avLst/>
          </a:prstGeom>
          <a:blipFill rotWithShape="0">
            <a:blip r:embed="rId3"/>
            <a:stretch>
              <a:fillRect/>
            </a:stretch>
          </a:blipFill>
          <a:ln w="57150">
            <a:solidFill>
              <a:srgbClr val="02070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1411" y="304800"/>
            <a:ext cx="8597789" cy="3276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জনসংখ্যাকে জনসম্পদে </a:t>
            </a:r>
          </a:p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পরিণত করা</a:t>
            </a:r>
            <a:endParaRPr kumimoji="0" lang="en-US" sz="3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457200" y="272142"/>
            <a:ext cx="82296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9056" y="1676400"/>
            <a:ext cx="8247744" cy="4191000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জনসংখ্যাকে জনসম্পদে রূপান্তরের প্রয়োজনীয়তা ব্যাখ্যা করতে পারবে।</a:t>
            </a:r>
          </a:p>
          <a:p>
            <a:pPr marL="628650" indent="-628650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রূপান্তর কৌশল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00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764961"/>
              </p:ext>
            </p:extLst>
          </p:nvPr>
        </p:nvGraphicFramePr>
        <p:xfrm>
          <a:off x="323850" y="381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6146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15" y="5105400"/>
            <a:ext cx="866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2nd Round Delower\Class Seven\1\Picture\2222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0" y="1524000"/>
            <a:ext cx="2735420" cy="34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220">
            <a:off x="-110317" y="137204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4415" y="5181600"/>
            <a:ext cx="866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কর্মমুখী শিক্ষার প্রসার এবং জ্ঞান ভিত্তিক সমাজ গড়ে তোলা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267130"/>
            <a:ext cx="5053786" cy="379033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6" y="273514"/>
            <a:ext cx="8695609" cy="769441"/>
          </a:xfrm>
          <a:prstGeom prst="rect">
            <a:avLst/>
          </a:prstGeom>
          <a:solidFill>
            <a:srgbClr val="02070A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কৌশল...</a:t>
            </a:r>
          </a:p>
        </p:txBody>
      </p:sp>
    </p:spTree>
    <p:extLst>
      <p:ext uri="{BB962C8B-B14F-4D97-AF65-F5344CB8AC3E}">
        <p14:creationId xmlns:p14="http://schemas.microsoft.com/office/powerpoint/2010/main" val="41485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2392</TotalTime>
  <Words>428</Words>
  <Application>Microsoft Office PowerPoint</Application>
  <PresentationFormat>On-screen Show (4:3)</PresentationFormat>
  <Paragraphs>80</Paragraphs>
  <Slides>23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DiGiTAL ViSTA, Rajshahi.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Delower</dc:creator>
  <cp:lastModifiedBy>ismail - [2010]</cp:lastModifiedBy>
  <cp:revision>393</cp:revision>
  <dcterms:created xsi:type="dcterms:W3CDTF">2012-09-29T03:24:25Z</dcterms:created>
  <dcterms:modified xsi:type="dcterms:W3CDTF">2015-04-22T16:36:30Z</dcterms:modified>
</cp:coreProperties>
</file>